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A68DE-57A3-BBDE-EDC1-89BFDAAA9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DC12F3-2507-1F24-3FF4-EB9913BB2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079FD-6D00-A31B-680E-E3C385B72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0C4-1DDB-41FA-B137-D0DBDE845287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D517F5-BB7E-C868-09A4-4E30E670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DD78B0-EEAB-C6F0-9B3D-9A49C1E6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97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52927-0B98-7F44-222B-930C97B9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38D0151-E6B4-2110-7FB4-5C7FFF851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F46CD9-25B5-7A2B-37D7-ED38245E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0C4-1DDB-41FA-B137-D0DBDE845287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DE541D-14F0-2545-64DA-57585E22D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B53A52-3A45-0D86-BB99-30C275BE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787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5B06352-0646-BE2B-2144-A6FD9FCAF7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9790BD-DCFD-7DDF-712A-E2779B95E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5EA3C7-D5B0-C784-9E76-353A429FF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0C4-1DDB-41FA-B137-D0DBDE845287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2327DC-CF13-7E1E-2243-2707512F3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164E32-2624-3AAA-F6DF-CE5496733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77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870F45-E5D1-FEA0-7131-4C7CC019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72E4C7-522E-F863-6666-F19F3E5A2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B1B77D-DE7D-D5D6-1B34-A90F05DD1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0C4-1DDB-41FA-B137-D0DBDE845287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CD0E25-CC83-2F03-1D2D-A2A95A828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ABCB04-6354-65D2-C849-6E9240079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042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6C917D-2683-26B2-914D-5AAD0A51F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A4385C-8755-DBA7-2C68-EE0AFACA1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FF84BC-20D2-EF37-F3ED-91E58A1A0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0C4-1DDB-41FA-B137-D0DBDE845287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0C2D81-C5D0-042D-852E-4FAC4313B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9CCE72-1942-91C8-1552-04923621E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78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150B54-2C10-72BB-491D-68062CA5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32AC56-77B2-8917-21B1-F2721DAE4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147841-D1C4-90CA-B1B6-12500260B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FD2BAD-903A-3D51-101E-A24B6DB1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0C4-1DDB-41FA-B137-D0DBDE845287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28982F-4654-ADCA-738B-82F56E69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921406-8A1D-5BCE-0A42-5A9A9FC5B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498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579F9-A8C1-AB66-E64E-884AB2F5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F35ABD-E595-3634-56A9-6DFB78ADB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6C0722-4970-5996-ED7C-0C706B339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D4BD453-C9BC-6BE5-F5A0-1A14E828B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908674-3A04-8940-93C0-5CE332E5D2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A6842D5-D322-7E49-B052-83C61FD87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0C4-1DDB-41FA-B137-D0DBDE845287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4C8866-6630-2D38-B16E-A49B9162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6E82F82-31BE-CDCB-CC94-46495BB3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716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AD580-1865-FB1C-9D33-6FE70D708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7DA4215-81A1-34B3-66B9-07EB2555E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0C4-1DDB-41FA-B137-D0DBDE845287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FED1CB3-AE3C-E001-5FEA-FDCBC94FA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551A1DA-D65F-34B5-D29C-337BEF13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8662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CED598-C28D-D254-CD91-331A0D412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0C4-1DDB-41FA-B137-D0DBDE845287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92A3ADB-BCA6-6CE8-2746-085A8525D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B3CB2F-4C45-AF3A-6FD4-CBB3435E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404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3BB5E-0CA6-7437-9139-D839C96F5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78EBF3-9879-E33C-1AFA-963E173CD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AC08BE4-130E-7847-6907-D061DA022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136AC2-9F98-BAAC-A65F-05FF41D4B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0C4-1DDB-41FA-B137-D0DBDE845287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9CC00C-BC3D-1384-BB29-EC3B355E7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533A61-ED43-3324-571B-5FA4130E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2906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92CBC0-6431-1EC0-AD2F-6F9E4B38C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B8D751E-FFE2-ACDC-61D3-A769BAFF22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96E6B10-EFA7-A0D6-6991-E11205DAE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1EAE73-906A-785F-1CF6-7B163B86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0C4-1DDB-41FA-B137-D0DBDE845287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317E7D-A87B-D9F6-738A-00E81ABD1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7B4E1D-5DF1-ED3E-27AA-E0F83E4C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2188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B729983-CCA3-F42E-A296-1C1F9D0A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C4CB92-8824-2666-10A0-586CE1486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81A01A-E15E-E69A-8D06-5CCEFDEE3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AC0C4-1DDB-41FA-B137-D0DBDE845287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058465-D4C3-7047-CD8A-8F9EC62B56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E69992-CC1E-0819-0454-8195E6A43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288BA-25C9-408F-9C7D-10E603CE2D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640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65EF084-3D7F-D6FC-D445-B466A8331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432969"/>
            <a:ext cx="12174649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5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51E47D-47AA-5E82-A080-88C2BD99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2471"/>
            <a:ext cx="12192000" cy="337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13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872DFDC-2179-6C47-C8B9-1BB8AE192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46" y="332943"/>
            <a:ext cx="9554908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07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9A5CCE4-8E12-926A-160E-4F61B0A48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3" y="285311"/>
            <a:ext cx="10736173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93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D0F1751-7A62-FBAC-3FF3-AE50B593F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1190312"/>
            <a:ext cx="11336332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12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2A3C764-49BB-3AC3-E436-0E06AE04F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680654"/>
            <a:ext cx="11869806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36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4ABA4F2-777B-5E76-56FD-9373BFD26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09" y="77372"/>
            <a:ext cx="11162782" cy="67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8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A8C292-9D3B-DF93-ADE5-83DF357D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1199839"/>
            <a:ext cx="10097909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62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9E0559-1633-728E-3AF6-1F14B3BC2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4425"/>
            <a:ext cx="12192000" cy="38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84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5216A5B-160F-2C9A-2F14-2C350BAA9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17" y="0"/>
            <a:ext cx="9663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83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071EEDE-57F6-6A8C-CA21-A3790155C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40" y="232916"/>
            <a:ext cx="10355120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1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74AE9AE-B4E3-2B6C-4065-E2B1C3E1D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170995"/>
            <a:ext cx="10974332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08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82E788C-FD03-99D7-EC9F-4166120A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7" y="0"/>
            <a:ext cx="11482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76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1C6EAD-9EA8-A6D0-74D7-3B15FF980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3" y="628259"/>
            <a:ext cx="11879333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7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E156752-BC91-9A34-7345-BFA1959BA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266258"/>
            <a:ext cx="9974067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324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Vinicius</dc:creator>
  <cp:lastModifiedBy>Vinicius</cp:lastModifiedBy>
  <cp:revision>1</cp:revision>
  <dcterms:created xsi:type="dcterms:W3CDTF">2022-07-13T18:01:46Z</dcterms:created>
  <dcterms:modified xsi:type="dcterms:W3CDTF">2022-07-13T20:30:13Z</dcterms:modified>
</cp:coreProperties>
</file>